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9" r:id="rId5"/>
    <p:sldId id="271" r:id="rId6"/>
    <p:sldId id="272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53268"/>
            <a:ext cx="9144000" cy="1655762"/>
          </a:xfrm>
        </p:spPr>
        <p:txBody>
          <a:bodyPr/>
          <a:p>
            <a:pPr algn="ctr">
              <a:lnSpc>
                <a:spcPct val="90000"/>
              </a:lnSpc>
            </a:pPr>
            <a:endParaRPr lang="zh-CN" altLang="en-US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科室  姓名</a:t>
            </a:r>
            <a:endParaRPr lang="en-US" altLang="zh-CN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日期</a:t>
            </a:r>
            <a:endParaRPr lang="zh-CN" altLang="en-US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9154" name="文本框 7"/>
          <p:cNvSpPr/>
          <p:nvPr/>
        </p:nvSpPr>
        <p:spPr>
          <a:xfrm>
            <a:off x="0" y="2004060"/>
            <a:ext cx="12192000" cy="1876425"/>
          </a:xfrm>
          <a:prstGeom prst="rect">
            <a:avLst/>
          </a:prstGeom>
          <a:solidFill>
            <a:srgbClr val="002060"/>
          </a:solidFill>
          <a:ln>
            <a:solidFill>
              <a:srgbClr val="222268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ctr" fontAlgn="base"/>
            <a:endParaRPr lang="zh-CN" altLang="en-US" sz="36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  <a:p>
            <a:pPr algn="ctr" fontAlgn="base"/>
            <a:r>
              <a:rPr lang="zh-CN" sz="4000" b="1" strike="noStrike" noProof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项目名称</a:t>
            </a:r>
            <a:endParaRPr lang="zh-CN" sz="40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  <a:p>
            <a:pPr algn="ctr" fontAlgn="base"/>
            <a:endParaRPr lang="zh-CN" sz="40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2.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3.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......</a:t>
            </a:r>
            <a:endParaRPr lang="en-US" altLang="zh-CN"/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437007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上次伦理审查意见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453961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</a:t>
            </a:r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针对意见的修改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9" name="内容占位符 8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（</a:t>
            </a:r>
            <a:r>
              <a:rPr lang="zh-CN" altLang="en-US" i="1">
                <a:sym typeface="+mn-ea"/>
              </a:rPr>
              <a:t>详述意见</a:t>
            </a:r>
            <a:r>
              <a:rPr lang="zh-CN" altLang="en-US"/>
              <a:t>）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修改：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453961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</a:t>
            </a:r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针对意见的修改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9" name="内容占位符 8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zh-CN" altLang="en-US" i="1">
                <a:sym typeface="+mn-ea"/>
              </a:rPr>
              <a:t>详述意见</a:t>
            </a:r>
            <a:r>
              <a:rPr lang="zh-CN" altLang="en-US"/>
              <a:t>）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修改：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453961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</a:t>
            </a:r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针对意见的修改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9" name="内容占位符 8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（</a:t>
            </a:r>
            <a:r>
              <a:rPr lang="zh-CN" altLang="en-US" i="1"/>
              <a:t>详述意见</a:t>
            </a:r>
            <a:r>
              <a:rPr lang="zh-CN" altLang="en-US"/>
              <a:t>）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修改：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26765" y="2918460"/>
            <a:ext cx="5521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4400" b="1" u="none">
                <a:latin typeface="黑体" panose="02010609060101010101" pitchFamily="2" charset="-122"/>
                <a:ea typeface="黑体" panose="02010609060101010101" pitchFamily="2" charset="-122"/>
              </a:rPr>
              <a:t>请各位专家批评指正</a:t>
            </a:r>
            <a:endParaRPr lang="zh-CN" altLang="en-US" sz="4400" b="1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WPS 演示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黑体</vt:lpstr>
      <vt:lpstr>Franklin Gothic Medium</vt:lpstr>
      <vt:lpstr>华文行楷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LY</cp:lastModifiedBy>
  <cp:revision>5</cp:revision>
  <dcterms:created xsi:type="dcterms:W3CDTF">2023-02-16T02:32:00Z</dcterms:created>
  <dcterms:modified xsi:type="dcterms:W3CDTF">2023-08-01T07:16:42Z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